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84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1.png"/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image" Target="../media/image104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5.png"/><Relationship Id="rId3" Type="http://schemas.openxmlformats.org/officeDocument/2006/relationships/image" Target="../media/image106.png"/><Relationship Id="rId4" Type="http://schemas.openxmlformats.org/officeDocument/2006/relationships/image" Target="../media/image107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8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31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2.png"/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6.png"/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139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46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7.png"/><Relationship Id="rId3" Type="http://schemas.openxmlformats.org/officeDocument/2006/relationships/image" Target="../media/image148.png"/><Relationship Id="rId4" Type="http://schemas.openxmlformats.org/officeDocument/2006/relationships/image" Target="../media/image149.png"/><Relationship Id="rId5" Type="http://schemas.openxmlformats.org/officeDocument/2006/relationships/image" Target="../media/image150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1.png"/><Relationship Id="rId3" Type="http://schemas.openxmlformats.org/officeDocument/2006/relationships/image" Target="../media/image152.png"/><Relationship Id="rId4" Type="http://schemas.openxmlformats.org/officeDocument/2006/relationships/image" Target="../media/image153.png"/><Relationship Id="rId5" Type="http://schemas.openxmlformats.org/officeDocument/2006/relationships/image" Target="../media/image154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5.png"/><Relationship Id="rId3" Type="http://schemas.openxmlformats.org/officeDocument/2006/relationships/image" Target="../media/image156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7.png"/><Relationship Id="rId3" Type="http://schemas.openxmlformats.org/officeDocument/2006/relationships/image" Target="../media/image158.png"/><Relationship Id="rId4" Type="http://schemas.openxmlformats.org/officeDocument/2006/relationships/image" Target="../media/image159.png"/><Relationship Id="rId5" Type="http://schemas.openxmlformats.org/officeDocument/2006/relationships/image" Target="../media/image160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64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7.png"/><Relationship Id="rId3" Type="http://schemas.openxmlformats.org/officeDocument/2006/relationships/image" Target="../media/image168.png"/><Relationship Id="rId4" Type="http://schemas.openxmlformats.org/officeDocument/2006/relationships/image" Target="../media/image169.png"/><Relationship Id="rId5" Type="http://schemas.openxmlformats.org/officeDocument/2006/relationships/image" Target="../media/image170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1.png"/><Relationship Id="rId3" Type="http://schemas.openxmlformats.org/officeDocument/2006/relationships/image" Target="../media/image172.png"/><Relationship Id="rId4" Type="http://schemas.openxmlformats.org/officeDocument/2006/relationships/image" Target="../media/image173.png"/><Relationship Id="rId5" Type="http://schemas.openxmlformats.org/officeDocument/2006/relationships/image" Target="../media/image174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5.png"/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5" Type="http://schemas.openxmlformats.org/officeDocument/2006/relationships/image" Target="../media/image178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9.png"/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3.png"/><Relationship Id="rId3" Type="http://schemas.openxmlformats.org/officeDocument/2006/relationships/image" Target="../media/image184.png"/><Relationship Id="rId4" Type="http://schemas.openxmlformats.org/officeDocument/2006/relationships/image" Target="../media/image185.png"/><Relationship Id="rId5" Type="http://schemas.openxmlformats.org/officeDocument/2006/relationships/image" Target="../media/image186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7.png"/><Relationship Id="rId3" Type="http://schemas.openxmlformats.org/officeDocument/2006/relationships/image" Target="../media/image188.png"/><Relationship Id="rId4" Type="http://schemas.openxmlformats.org/officeDocument/2006/relationships/image" Target="../media/image189.png"/><Relationship Id="rId5" Type="http://schemas.openxmlformats.org/officeDocument/2006/relationships/image" Target="../media/image190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1.png"/><Relationship Id="rId3" Type="http://schemas.openxmlformats.org/officeDocument/2006/relationships/image" Target="../media/image192.png"/><Relationship Id="rId4" Type="http://schemas.openxmlformats.org/officeDocument/2006/relationships/image" Target="../media/image193.png"/><Relationship Id="rId5" Type="http://schemas.openxmlformats.org/officeDocument/2006/relationships/image" Target="../media/image194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5.png"/><Relationship Id="rId3" Type="http://schemas.openxmlformats.org/officeDocument/2006/relationships/image" Target="../media/image196.png"/><Relationship Id="rId4" Type="http://schemas.openxmlformats.org/officeDocument/2006/relationships/image" Target="../media/image197.png"/><Relationship Id="rId5" Type="http://schemas.openxmlformats.org/officeDocument/2006/relationships/image" Target="../media/image198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9.png"/><Relationship Id="rId3" Type="http://schemas.openxmlformats.org/officeDocument/2006/relationships/image" Target="../media/image200.png"/><Relationship Id="rId4" Type="http://schemas.openxmlformats.org/officeDocument/2006/relationships/image" Target="../media/image201.png"/><Relationship Id="rId5" Type="http://schemas.openxmlformats.org/officeDocument/2006/relationships/image" Target="../media/image202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3.png"/><Relationship Id="rId3" Type="http://schemas.openxmlformats.org/officeDocument/2006/relationships/image" Target="../media/image204.png"/><Relationship Id="rId4" Type="http://schemas.openxmlformats.org/officeDocument/2006/relationships/image" Target="../media/image20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2021-03-06_1615023738_20210305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Saturday March 06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HTL-FAI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HTL-FAI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3CE2_HTL-FAI_2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2_HTL-FAI_2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2_HTL-FAI_2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2_HTL-FAI_2PACz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3CE3_HTL-FAI_2PACz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3_HTL-FAI_2PACz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3_HTL-FAI_2PACz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3_HTL-FAI_2PACz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3CE4_HTL-FAI_MeO-2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4_HTL-FAI_MeO-2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4_HTL-FAI_MeO-2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4_HTL-FAI_MeO-2PACz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3CE6_HTL-FAI_MeO-2PACz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6_HTL-FAI_MeO-2PACz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6_HTL-FAI_MeO-2PACz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6_HTL-FAI_MeO-2PACz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3CE7_HTL-FAI_Me-4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7_HTL-FAI_Me-4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7_HTL-FAI_Me-4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7_HTL-FAI_Me-4PACz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3CE5_HTL-FAI_Me-4PACz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5_HTL-FAI_Me-4PACz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5_HTL-FAI_Me-4PACz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5_HTL-FAI_Me-4PACz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3CDE_HTL-FAI_PTAA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DE_HTL-FAI_PTAA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DE_HTL-FAI_PTAA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DE_HTL-FAI_PTAA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619298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MeO-2PACz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MeO-2PACz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300">
                <a:tc>
                  <a:txBody>
                    <a:bodyPr/>
                    <a:lstStyle/>
                    <a:p>
                      <a:r>
                        <a:t>3CE7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3CDF_HTL-FAI_PTAA_o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DF_HTL-FAI_PTAA_o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DF_HTL-FAI_PTAA_o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DF_HTL-FAI_PTAA_o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3CE0_HTL-FAI_PTAA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0_HTL-FAI_PTAA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0_HTL-FAI_PTAA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0_HTL-FAI_PTAA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3CE1_HTL-FAI_PTAA_n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1_HTL-FAI_PTAA_n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1_HTL-FAI_PTAA_n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3CE2_HTL-FAI_2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2_HTL-FAI_2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2_HTL-FAI_2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2_HTL-FAI_2PACz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3CE3_HTL-FAI_2PACz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3_HTL-FAI_2PACz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3_HTL-FAI_2PACz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3_HTL-FAI_2PACz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3CE4_HTL-FAI_MeO-2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4_HTL-FAI_MeO-2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4_HTL-FAI_MeO-2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4_HTL-FAI_MeO-2PACz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3CE6_HTL-FAI_MeO-2PACz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6_HTL-FAI_MeO-2PACz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6_HTL-FAI_MeO-2PACz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6_HTL-FAI_MeO-2PACz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3CE7_HTL-FAI_Me-4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7_HTL-FAI_Me-4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7_HTL-FAI_Me-4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7_HTL-FAI_Me-4PACz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3CE5_HTL-FAI_Me-4PACz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5_HTL-FAI_Me-4PACz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5_HTL-FAI_Me-4PACz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5_HTL-FAI_Me-4PACz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3CDE_HTL-FAI_PTAA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DE_HTL-FAI_PTAA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DE_HTL-FAI_PTAA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DE_HTL-FAI_PTAA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3CDF_HTL-FAI_PTAA_o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DF_HTL-FAI_PTAA_o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DF_HTL-FAI_PTAA_o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DF_HTL-FAI_PTAA_o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3CE0_HTL-FAI_PTAA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0_HTL-FAI_PTAA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0_HTL-FAI_PTAA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0_HTL-FAI_PTAA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3CE1_HTL-FAI_PTAA_n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1_HTL-FAI_PTAA_n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1_HTL-FAI_PTAA_n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3CE2_HTL-FAI_2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2_HTL-FAI_2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2_HTL-FAI_2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2_HTL-FAI_2PACz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3CE3_HTL-FAI_2PACz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3_HTL-FAI_2PACz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3_HTL-FAI_2PACz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3_HTL-FAI_2PACz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3CE4_HTL-FAI_MeO-2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4_HTL-FAI_MeO-2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4_HTL-FAI_MeO-2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4_HTL-FAI_MeO-2PACz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3CE6_HTL-FAI_MeO-2PACz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6_HTL-FAI_MeO-2PACz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6_HTL-FAI_MeO-2PACz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6_HTL-FAI_MeO-2PACz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3CE7_HTL-FAI_Me-4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7_HTL-FAI_Me-4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7_HTL-FAI_Me-4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7_HTL-FAI_Me-4PACz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3CE5_HTL-FAI_Me-4PACz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5_HTL-FAI_Me-4PACz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5_HTL-FAI_Me-4PACz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5_HTL-FAI_Me-4PACz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3CDE_HTL-FAI_PTAA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DE_HTL-FAI_PTAA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DE_HTL-FAI_PTAA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DE_HTL-FAI_PTAA_o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3CDF_HTL-FAI_PTAA_o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DF_HTL-FAI_PTAA_o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DF_HTL-FAI_PTAA_o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DF_HTL-FAI_PTAA_o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3CE0_HTL-FAI_PTAA_n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0_HTL-FAI_PTAA_n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0_HTL-FAI_PTAA_n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0_HTL-FAI_PTAA_n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3CE1_HTL-FAI_PTAA_n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1_HTL-FAI_PTAA_n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1_HTL-FAI_PTAA_n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3C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41475" cy="3257550"/>
          </a:xfrm>
          <a:prstGeom prst="rect">
            <a:avLst/>
          </a:prstGeom>
        </p:spPr>
      </p:pic>
      <p:pic>
        <p:nvPicPr>
          <p:cNvPr id="4" name="Picture 3" descr="jv_all_3CD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4871" cy="3257550"/>
          </a:xfrm>
          <a:prstGeom prst="rect">
            <a:avLst/>
          </a:prstGeom>
        </p:spPr>
      </p:pic>
      <p:pic>
        <p:nvPicPr>
          <p:cNvPr id="5" name="Picture 4" descr="jv_all_3CE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41475" cy="3257550"/>
          </a:xfrm>
          <a:prstGeom prst="rect">
            <a:avLst/>
          </a:prstGeom>
        </p:spPr>
      </p:pic>
      <p:pic>
        <p:nvPicPr>
          <p:cNvPr id="6" name="Picture 5" descr="jv_all_3CE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487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3C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4871" cy="3257550"/>
          </a:xfrm>
          <a:prstGeom prst="rect">
            <a:avLst/>
          </a:prstGeom>
        </p:spPr>
      </p:pic>
      <p:pic>
        <p:nvPicPr>
          <p:cNvPr id="4" name="Picture 3" descr="jv_all_3C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4871" cy="3257550"/>
          </a:xfrm>
          <a:prstGeom prst="rect">
            <a:avLst/>
          </a:prstGeom>
        </p:spPr>
      </p:pic>
      <p:pic>
        <p:nvPicPr>
          <p:cNvPr id="5" name="Picture 4" descr="jv_all_3C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41475" cy="3257550"/>
          </a:xfrm>
          <a:prstGeom prst="rect">
            <a:avLst/>
          </a:prstGeom>
        </p:spPr>
      </p:pic>
      <p:pic>
        <p:nvPicPr>
          <p:cNvPr id="6" name="Picture 5" descr="jv_all_3CE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4147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3C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41475" cy="3257550"/>
          </a:xfrm>
          <a:prstGeom prst="rect">
            <a:avLst/>
          </a:prstGeom>
        </p:spPr>
      </p:pic>
      <p:pic>
        <p:nvPicPr>
          <p:cNvPr id="4" name="Picture 3" descr="jv_all_3CE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4147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HTL-FAI_HTL-FA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-FAI_HTL-FA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HTL-FAI_HTL-FA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HTL-FAI_HTL-FA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HTL-FAI_HTL-FA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-FAI_HTL-FA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HTL-FAI_HTL-FA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HTL-FAI_HTL-FA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2</a:t>
            </a:r>
          </a:p>
        </p:txBody>
      </p:sp>
      <p:pic>
        <p:nvPicPr>
          <p:cNvPr id="3" name="Picture 2" descr="jv_best_HTL-FAI_HTL-FA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-FAI_HTL-FA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3C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D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D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3CD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D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D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D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3CE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E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3C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E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3C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E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3CE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E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3C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E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3CE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3C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3C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CE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3CE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HTL-FAI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HTL-FAI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